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40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68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17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95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82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57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6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43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09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83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4D35-A754-4EF7-9B3A-A475565A5836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BF746-A82B-451C-B74B-E57987042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62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tv.nl/video/de-vijf-zuilen-moslims-moeten-zich-aan-vijf-belangrijke-leefregels-houden/#q=isla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tv.nl/video/3-op-reis-in-de-klas-saoedi-arabie/#q=saoedi%20arab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3.4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verbreiding van de islam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147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ontstaan en de verspreiding van de islam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28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Ontstaan van de islam</a:t>
            </a:r>
            <a:endParaRPr lang="nl-NL" b="1" u="sng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Kenmerken:</a:t>
            </a:r>
          </a:p>
          <a:p>
            <a:r>
              <a:rPr lang="nl-NL" dirty="0" smtClean="0"/>
              <a:t>Arabisch </a:t>
            </a:r>
            <a:r>
              <a:rPr lang="nl-NL" dirty="0" smtClean="0"/>
              <a:t>schiereiland, Mekka in 7</a:t>
            </a:r>
            <a:r>
              <a:rPr lang="nl-NL" baseline="30000" dirty="0" smtClean="0"/>
              <a:t>e</a:t>
            </a:r>
            <a:r>
              <a:rPr lang="nl-NL" dirty="0" smtClean="0"/>
              <a:t> eeuw n Chr. </a:t>
            </a:r>
          </a:p>
          <a:p>
            <a:r>
              <a:rPr lang="nl-NL" dirty="0" smtClean="0"/>
              <a:t>Monotheïstisch geloof </a:t>
            </a:r>
            <a:r>
              <a:rPr lang="nl-NL" dirty="0" smtClean="0"/>
              <a:t>(geloven in één </a:t>
            </a:r>
            <a:r>
              <a:rPr lang="nl-NL" dirty="0" smtClean="0"/>
              <a:t>god)</a:t>
            </a:r>
          </a:p>
          <a:p>
            <a:r>
              <a:rPr lang="nl-NL" dirty="0" smtClean="0"/>
              <a:t>Gesticht door </a:t>
            </a:r>
            <a:r>
              <a:rPr lang="nl-NL" dirty="0" smtClean="0"/>
              <a:t>Mohammed (profeet) </a:t>
            </a:r>
          </a:p>
          <a:p>
            <a:pPr lvl="1"/>
            <a:r>
              <a:rPr lang="nl-NL" dirty="0"/>
              <a:t>Bouwt voort op ideeën &amp; geschriften van jodendom, christendom en lokale religies. </a:t>
            </a:r>
            <a:endParaRPr lang="nl-NL" dirty="0" smtClean="0"/>
          </a:p>
          <a:p>
            <a:r>
              <a:rPr lang="nl-NL" dirty="0" smtClean="0"/>
              <a:t>Gebruik van een heilig boek (koran) met verhalen over Mohammed, religieuze voorschriften (leefregels) en wetssysteem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</p:txBody>
      </p:sp>
      <p:sp>
        <p:nvSpPr>
          <p:cNvPr id="10" name="Rechthoek 9"/>
          <p:cNvSpPr/>
          <p:nvPr/>
        </p:nvSpPr>
        <p:spPr>
          <a:xfrm>
            <a:off x="1283594" y="538539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>
                <a:hlinkClick r:id="rId2"/>
              </a:rPr>
              <a:t>http://schooltv.nl/video/de-vijf-zuilen-moslims-moeten-zich-aan-vijf-belangrijke-leefregels-houden/#q=islam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49986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Verspreiding islam </a:t>
            </a:r>
            <a:endParaRPr lang="nl-NL" b="1" u="sng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Door Mohammed zelf:</a:t>
            </a:r>
          </a:p>
          <a:p>
            <a:pPr lvl="1"/>
            <a:r>
              <a:rPr lang="nl-NL" dirty="0"/>
              <a:t>Religieuze inspiratie, militaire strijd en diplomatie</a:t>
            </a:r>
          </a:p>
          <a:p>
            <a:r>
              <a:rPr lang="nl-NL" dirty="0"/>
              <a:t>Door zijn opvolgers (</a:t>
            </a:r>
            <a:r>
              <a:rPr lang="nl-NL" dirty="0" smtClean="0"/>
              <a:t>kaliefen </a:t>
            </a:r>
            <a:r>
              <a:rPr lang="nl-NL" sz="1900" i="1" dirty="0" smtClean="0"/>
              <a:t>(opvolgers van profeet) </a:t>
            </a:r>
            <a:r>
              <a:rPr lang="nl-NL" dirty="0"/>
              <a:t>= religieuze en politieke macht)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KENMERKEN: </a:t>
            </a:r>
          </a:p>
          <a:p>
            <a:pPr lvl="1"/>
            <a:r>
              <a:rPr lang="nl-NL" dirty="0" smtClean="0"/>
              <a:t>Succesvol </a:t>
            </a:r>
            <a:r>
              <a:rPr lang="nl-NL" dirty="0"/>
              <a:t>in </a:t>
            </a:r>
            <a:r>
              <a:rPr lang="nl-NL" dirty="0">
                <a:solidFill>
                  <a:srgbClr val="FF0000"/>
                </a:solidFill>
              </a:rPr>
              <a:t>diplomatie</a:t>
            </a:r>
            <a:r>
              <a:rPr lang="nl-NL" dirty="0"/>
              <a:t> door pragmatische </a:t>
            </a:r>
            <a:r>
              <a:rPr lang="nl-NL" dirty="0">
                <a:solidFill>
                  <a:srgbClr val="FF0000"/>
                </a:solidFill>
              </a:rPr>
              <a:t>tolerantie</a:t>
            </a:r>
            <a:r>
              <a:rPr lang="nl-NL" dirty="0"/>
              <a:t> </a:t>
            </a:r>
            <a:r>
              <a:rPr lang="nl-NL" sz="2300" i="1" dirty="0"/>
              <a:t>(christenen en joden werden met rust gelaten in ruil voor meer belasting)</a:t>
            </a:r>
          </a:p>
          <a:p>
            <a:pPr lvl="1"/>
            <a:r>
              <a:rPr lang="nl-NL" dirty="0"/>
              <a:t>Creëren van </a:t>
            </a:r>
            <a:r>
              <a:rPr lang="nl-NL" dirty="0">
                <a:solidFill>
                  <a:srgbClr val="FF0000"/>
                </a:solidFill>
              </a:rPr>
              <a:t>culturele en politieke </a:t>
            </a:r>
            <a:r>
              <a:rPr lang="nl-NL" dirty="0" smtClean="0">
                <a:solidFill>
                  <a:srgbClr val="FF0000"/>
                </a:solidFill>
              </a:rPr>
              <a:t>eenheid</a:t>
            </a:r>
            <a:r>
              <a:rPr lang="nl-NL" dirty="0" smtClean="0"/>
              <a:t>, bijv. invoeren </a:t>
            </a:r>
            <a:r>
              <a:rPr lang="nl-NL" dirty="0"/>
              <a:t>islamitische munt, Arabische als bestuurstaal, invoering van de Sharia (wetgeving). </a:t>
            </a:r>
          </a:p>
          <a:p>
            <a:pPr lvl="1"/>
            <a:r>
              <a:rPr lang="nl-NL" dirty="0"/>
              <a:t>Succesvol in </a:t>
            </a:r>
            <a:r>
              <a:rPr lang="nl-NL" dirty="0">
                <a:solidFill>
                  <a:srgbClr val="FF0000"/>
                </a:solidFill>
              </a:rPr>
              <a:t>militaire strijd </a:t>
            </a:r>
            <a:r>
              <a:rPr lang="nl-NL" dirty="0"/>
              <a:t>omdat:</a:t>
            </a:r>
          </a:p>
          <a:p>
            <a:pPr lvl="2"/>
            <a:r>
              <a:rPr lang="nl-NL" dirty="0"/>
              <a:t>Tegenstanders moslims </a:t>
            </a:r>
            <a:r>
              <a:rPr lang="nl-NL" dirty="0" smtClean="0"/>
              <a:t>waren relatief </a:t>
            </a:r>
            <a:r>
              <a:rPr lang="nl-NL" dirty="0"/>
              <a:t>zwak</a:t>
            </a:r>
          </a:p>
          <a:p>
            <a:pPr lvl="2"/>
            <a:r>
              <a:rPr lang="nl-NL" dirty="0"/>
              <a:t>De islam bevorderde het saamhorigheidsgevoel </a:t>
            </a:r>
            <a:r>
              <a:rPr lang="nl-NL" dirty="0" smtClean="0"/>
              <a:t>(eenheid in geloof) bij </a:t>
            </a:r>
            <a:r>
              <a:rPr lang="nl-NL" dirty="0"/>
              <a:t>Arabische nomadische stammen</a:t>
            </a:r>
          </a:p>
          <a:p>
            <a:pPr lvl="2"/>
            <a:r>
              <a:rPr lang="nl-NL" dirty="0" smtClean="0"/>
              <a:t>Het is een islamitische plicht </a:t>
            </a:r>
            <a:r>
              <a:rPr lang="nl-NL" dirty="0"/>
              <a:t>van </a:t>
            </a:r>
            <a:r>
              <a:rPr lang="nl-NL" dirty="0" smtClean="0"/>
              <a:t>de moslim </a:t>
            </a:r>
            <a:r>
              <a:rPr lang="nl-NL" dirty="0"/>
              <a:t>om aan de Jihad (strijden voor god) mee te doen.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317679" y="59887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http://schooltv.nl/video/3-op-reis-in-de-klas-saoedi-arabie/#q=saoedi%20arabie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007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Verspreiding van de islam in 4 fases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632 n </a:t>
            </a:r>
            <a:r>
              <a:rPr lang="nl-NL" dirty="0" err="1" smtClean="0"/>
              <a:t>chr.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b="1" dirty="0" smtClean="0"/>
              <a:t>Fase 1</a:t>
            </a:r>
            <a:r>
              <a:rPr lang="nl-NL" dirty="0" smtClean="0"/>
              <a:t>: heel Arabië (Arabisch schiereiland) onder controle gebracht</a:t>
            </a:r>
          </a:p>
          <a:p>
            <a:pPr marL="0" indent="0">
              <a:buNone/>
            </a:pPr>
            <a:r>
              <a:rPr lang="nl-NL" b="1" dirty="0" smtClean="0"/>
              <a:t>Fase 2:</a:t>
            </a:r>
            <a:r>
              <a:rPr lang="nl-NL" dirty="0" smtClean="0"/>
              <a:t> verovering van het land ten noorden van </a:t>
            </a:r>
            <a:r>
              <a:rPr lang="nl-NL" dirty="0" err="1" smtClean="0"/>
              <a:t>Arabie</a:t>
            </a:r>
            <a:r>
              <a:rPr lang="nl-NL" dirty="0" smtClean="0"/>
              <a:t> (</a:t>
            </a:r>
            <a:r>
              <a:rPr lang="nl-NL" dirty="0" err="1" smtClean="0"/>
              <a:t>Syrie</a:t>
            </a:r>
            <a:r>
              <a:rPr lang="nl-NL" dirty="0" smtClean="0"/>
              <a:t>, Palestina, het land rondom de Eufraat en Tigris)</a:t>
            </a:r>
          </a:p>
          <a:p>
            <a:pPr marL="0" indent="0">
              <a:buNone/>
            </a:pPr>
            <a:r>
              <a:rPr lang="nl-NL" b="1" dirty="0" smtClean="0"/>
              <a:t>Fase 3</a:t>
            </a:r>
            <a:r>
              <a:rPr lang="nl-NL" dirty="0" smtClean="0"/>
              <a:t>: Perzische rijk (Iran) en Egypte</a:t>
            </a:r>
          </a:p>
          <a:p>
            <a:pPr marL="0" indent="0">
              <a:buNone/>
            </a:pPr>
            <a:r>
              <a:rPr lang="nl-NL" dirty="0" smtClean="0"/>
              <a:t>Tussenfase: de verspreiding stopte </a:t>
            </a:r>
            <a:r>
              <a:rPr lang="nl-NL" dirty="0" err="1" smtClean="0"/>
              <a:t>ivm</a:t>
            </a:r>
            <a:r>
              <a:rPr lang="nl-NL" dirty="0" smtClean="0"/>
              <a:t> verdeeldheid en daaropvolgende conflicten. </a:t>
            </a:r>
          </a:p>
          <a:p>
            <a:pPr marL="0" indent="0">
              <a:buNone/>
            </a:pPr>
            <a:r>
              <a:rPr lang="nl-NL" dirty="0" smtClean="0"/>
              <a:t>660 n </a:t>
            </a:r>
            <a:r>
              <a:rPr lang="nl-NL" dirty="0" err="1" smtClean="0"/>
              <a:t>chr.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b="1" dirty="0" smtClean="0"/>
              <a:t>Fase 4</a:t>
            </a:r>
            <a:r>
              <a:rPr lang="nl-NL" dirty="0" smtClean="0"/>
              <a:t>: nieuwe dynastie (</a:t>
            </a:r>
            <a:r>
              <a:rPr lang="nl-NL" dirty="0" err="1" smtClean="0"/>
              <a:t>Omajjaden</a:t>
            </a:r>
            <a:r>
              <a:rPr lang="nl-NL" dirty="0" smtClean="0"/>
              <a:t>) veroverd veel land: o.a. Noord-Afrika en Spanje (770 n </a:t>
            </a:r>
            <a:r>
              <a:rPr lang="nl-NL" dirty="0" err="1" smtClean="0"/>
              <a:t>chr</a:t>
            </a:r>
            <a:r>
              <a:rPr lang="nl-NL" dirty="0" smtClean="0"/>
              <a:t>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1446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Naast politieke en militaire macht, ook sprake van culturele bloei in Islamitische rijken: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Het werk van Griekse wetenschappers (denk aan Pythagoras) dat in West-Europa in de vergetelheid was geraakt werd door de Arabische geleerden vertaald en voortgezet.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De geschriften van de Arabische geleerden zouden in de late middeleeuwen weer invloed krijgen in het West-Europees denken</a:t>
            </a:r>
            <a:r>
              <a:rPr lang="nl-NL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De Arabieren brachten het cijfersysteem naar Europa (0 t/m 9): </a:t>
            </a:r>
            <a:r>
              <a:rPr lang="nl-NL" dirty="0"/>
              <a:t>In Europa werden de getallen nog op de onhandige Romeinse manier </a:t>
            </a:r>
            <a:r>
              <a:rPr lang="nl-NL" dirty="0" smtClean="0"/>
              <a:t>geschreven: MDCCCXXV</a:t>
            </a:r>
            <a:r>
              <a:rPr lang="nl-NL" dirty="0"/>
              <a:t> </a:t>
            </a:r>
            <a:r>
              <a:rPr lang="nl-NL" dirty="0" smtClean="0"/>
              <a:t>= 1825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82236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305</Words>
  <Application>Microsoft Office PowerPoint</Application>
  <PresentationFormat>Breedbeeld</PresentationFormat>
  <Paragraphs>38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Paragraaf 3.4</vt:lpstr>
      <vt:lpstr>Kenmerkend aspect: </vt:lpstr>
      <vt:lpstr>Ontstaan van de islam</vt:lpstr>
      <vt:lpstr>Verspreiding islam </vt:lpstr>
      <vt:lpstr>Verspreiding van de islam in 4 fases</vt:lpstr>
      <vt:lpstr>Naast politieke en militaire macht, ook sprake van culturele bloei in Islamitische rijken: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3.4</dc:title>
  <dc:creator>Biemans, KJA (Kristel)</dc:creator>
  <cp:lastModifiedBy>Kristel Biemans</cp:lastModifiedBy>
  <cp:revision>8</cp:revision>
  <dcterms:created xsi:type="dcterms:W3CDTF">2016-04-28T09:01:09Z</dcterms:created>
  <dcterms:modified xsi:type="dcterms:W3CDTF">2016-11-23T15:16:42Z</dcterms:modified>
</cp:coreProperties>
</file>